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SUBRA</a:t>
            </a:r>
            <a:r>
              <a:rPr lang="en-US" sz="1100" dirty="0">
                <a:solidFill>
                  <a:schemeClr val="tx1"/>
                </a:solidFill>
              </a:rPr>
              <a:t>MANI 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a:t>
            </a:r>
            <a:r>
              <a:rPr lang="en-US" sz="1100">
                <a:solidFill>
                  <a:schemeClr val="tx1"/>
                </a:solidFill>
              </a:rPr>
              <a:t>49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633</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29</cp:revision>
  <dcterms:modified xsi:type="dcterms:W3CDTF">2024-04-09T06:15:00Z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